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2BAF3-9ACC-40FA-8364-CE1814D33C77}" v="3" dt="2021-09-13T09:13:33.4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694"/>
  </p:normalViewPr>
  <p:slideViewPr>
    <p:cSldViewPr snapToGrid="0" snapToObjects="1">
      <p:cViewPr varScale="1">
        <p:scale>
          <a:sx n="203" d="100"/>
          <a:sy n="203" d="100"/>
        </p:scale>
        <p:origin x="54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Wallin" userId="b4d5a027-3047-40cf-8b6d-c83ef691910c" providerId="ADAL" clId="{06C2BAF3-9ACC-40FA-8364-CE1814D33C77}"/>
    <pc:docChg chg="modSld">
      <pc:chgData name="Maria Wallin" userId="b4d5a027-3047-40cf-8b6d-c83ef691910c" providerId="ADAL" clId="{06C2BAF3-9ACC-40FA-8364-CE1814D33C77}" dt="2021-09-13T09:15:06.558" v="86" actId="20577"/>
      <pc:docMkLst>
        <pc:docMk/>
      </pc:docMkLst>
      <pc:sldChg chg="modSp mod">
        <pc:chgData name="Maria Wallin" userId="b4d5a027-3047-40cf-8b6d-c83ef691910c" providerId="ADAL" clId="{06C2BAF3-9ACC-40FA-8364-CE1814D33C77}" dt="2021-09-13T09:15:06.558" v="86" actId="20577"/>
        <pc:sldMkLst>
          <pc:docMk/>
          <pc:sldMk cId="4150121060" sldId="260"/>
        </pc:sldMkLst>
        <pc:spChg chg="mod">
          <ac:chgData name="Maria Wallin" userId="b4d5a027-3047-40cf-8b6d-c83ef691910c" providerId="ADAL" clId="{06C2BAF3-9ACC-40FA-8364-CE1814D33C77}" dt="2021-09-13T09:15:06.558" v="86" actId="20577"/>
          <ac:spMkLst>
            <pc:docMk/>
            <pc:sldMk cId="4150121060" sldId="260"/>
            <ac:spMk id="3" creationId="{87F1B93E-FBD2-4149-A887-015C3F7E52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770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DAD5656F-EF39-BD40-B46F-28C614BE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F5D824DA-FDAB-4E4D-80C7-D81149C33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9357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8457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5FCB9A19-4BFE-AD46-9DE5-76595BDC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DF7D3BBE-AAF2-5744-8C3F-D3AF14E50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6B66B91E-5343-3043-B4C9-81ABDFE8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3853BC78-AB65-9F41-B56D-07FFF98E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2B6B33E9-15E0-1843-916A-9DD6788569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93570" y="205979"/>
            <a:ext cx="8532795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93570" y="943276"/>
            <a:ext cx="8532795" cy="365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la.tranell@ntnu.no" TargetMode="External"/><Relationship Id="rId2" Type="http://schemas.openxmlformats.org/officeDocument/2006/relationships/hyperlink" Target="https://forms.office.com/r/mUtNNmjQL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ria.wallin@ntnu.no" TargetMode="External"/><Relationship Id="rId4" Type="http://schemas.openxmlformats.org/officeDocument/2006/relationships/hyperlink" Target="mailto:merete.tangstad@ntnu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3029" y="1371421"/>
            <a:ext cx="7772400" cy="1015663"/>
          </a:xfrm>
        </p:spPr>
        <p:txBody>
          <a:bodyPr/>
          <a:lstStyle/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Silicon Production and </a:t>
            </a:r>
            <a:r>
              <a:rPr lang="nb-NO" dirty="0" err="1">
                <a:latin typeface="Calibri" panose="020F0502020204030204" pitchFamily="34" charset="0"/>
                <a:cs typeface="Calibri" panose="020F0502020204030204" pitchFamily="34" charset="0"/>
              </a:rPr>
              <a:t>Refining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2400" i="1" dirty="0">
                <a:latin typeface="Calibri" panose="020F0502020204030204" pitchFamily="34" charset="0"/>
                <a:cs typeface="Calibri" panose="020F0502020204030204" pitchFamily="34" charset="0"/>
              </a:rPr>
              <a:t>Short Course, 4-7 </a:t>
            </a:r>
            <a:r>
              <a:rPr lang="nb-NO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October</a:t>
            </a:r>
            <a:r>
              <a:rPr lang="nb-NO" sz="2400" i="1" dirty="0">
                <a:latin typeface="Calibri" panose="020F0502020204030204" pitchFamily="34" charset="0"/>
                <a:cs typeface="Calibri" panose="020F0502020204030204" pitchFamily="34" charset="0"/>
              </a:rPr>
              <a:t> 2021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E63D033-DBF5-2049-8F7B-F3EEDE30F5E9}"/>
              </a:ext>
            </a:extLst>
          </p:cNvPr>
          <p:cNvSpPr txBox="1"/>
          <p:nvPr/>
        </p:nvSpPr>
        <p:spPr>
          <a:xfrm rot="16200000">
            <a:off x="6576133" y="2176100"/>
            <a:ext cx="44368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500" dirty="0">
                <a:solidFill>
                  <a:srgbClr val="0D4788"/>
                </a:solidFill>
              </a:rPr>
              <a:t>Norwegian </a:t>
            </a:r>
            <a:r>
              <a:rPr lang="nb-NO" sz="1500" dirty="0" err="1">
                <a:solidFill>
                  <a:srgbClr val="0D4788"/>
                </a:solidFill>
              </a:rPr>
              <a:t>University</a:t>
            </a:r>
            <a:r>
              <a:rPr lang="nb-NO" sz="1500" dirty="0">
                <a:solidFill>
                  <a:srgbClr val="0D4788"/>
                </a:solidFill>
              </a:rPr>
              <a:t> </a:t>
            </a:r>
            <a:r>
              <a:rPr lang="nb-NO" sz="1500" dirty="0" err="1">
                <a:solidFill>
                  <a:srgbClr val="0D4788"/>
                </a:solidFill>
              </a:rPr>
              <a:t>of</a:t>
            </a:r>
            <a:r>
              <a:rPr lang="nb-NO" sz="1500" dirty="0">
                <a:solidFill>
                  <a:srgbClr val="0D4788"/>
                </a:solidFill>
              </a:rPr>
              <a:t> Science and Technology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AE350C28-4B60-6A4D-A534-05A7D7F2E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78" y="110509"/>
            <a:ext cx="2679700" cy="800100"/>
          </a:xfrm>
          <a:prstGeom prst="rect">
            <a:avLst/>
          </a:prstGeom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6FE1F9C-913A-0941-89C3-47972BC6D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626" y="188803"/>
            <a:ext cx="2628900" cy="685800"/>
          </a:xfrm>
          <a:prstGeom prst="rect">
            <a:avLst/>
          </a:prstGeom>
        </p:spPr>
      </p:pic>
      <p:pic>
        <p:nvPicPr>
          <p:cNvPr id="12" name="Picture 2" descr="Related image">
            <a:extLst>
              <a:ext uri="{FF2B5EF4-FFF2-40B4-BE49-F238E27FC236}">
                <a16:creationId xmlns:a16="http://schemas.microsoft.com/office/drawing/2014/main" id="{996B0845-FE4E-3348-A4EE-EB69BF29B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66" y="3348595"/>
            <a:ext cx="1308817" cy="1165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Related image">
            <a:extLst>
              <a:ext uri="{FF2B5EF4-FFF2-40B4-BE49-F238E27FC236}">
                <a16:creationId xmlns:a16="http://schemas.microsoft.com/office/drawing/2014/main" id="{4CA5BE72-CEAC-9741-AAC2-292F8FAF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017" y="3348594"/>
            <a:ext cx="1676915" cy="1165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http://www.siemag.sms-group.com/pics/S_D1a_SAF_02.jpg">
            <a:extLst>
              <a:ext uri="{FF2B5EF4-FFF2-40B4-BE49-F238E27FC236}">
                <a16:creationId xmlns:a16="http://schemas.microsoft.com/office/drawing/2014/main" id="{F3AA48B0-C9BC-E74A-A19F-0942576FA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444" y="3348595"/>
            <a:ext cx="1517060" cy="120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 descr="Related image">
            <a:extLst>
              <a:ext uri="{FF2B5EF4-FFF2-40B4-BE49-F238E27FC236}">
                <a16:creationId xmlns:a16="http://schemas.microsoft.com/office/drawing/2014/main" id="{D14A2F6F-FF66-7845-9DC6-D38B9D06F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697" y="3587245"/>
            <a:ext cx="868431" cy="108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Related image">
            <a:extLst>
              <a:ext uri="{FF2B5EF4-FFF2-40B4-BE49-F238E27FC236}">
                <a16:creationId xmlns:a16="http://schemas.microsoft.com/office/drawing/2014/main" id="{32FBE78B-B1F5-B84A-865C-A84E7E5A9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563" y="3789810"/>
            <a:ext cx="1412287" cy="7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Related image">
            <a:extLst>
              <a:ext uri="{FF2B5EF4-FFF2-40B4-BE49-F238E27FC236}">
                <a16:creationId xmlns:a16="http://schemas.microsoft.com/office/drawing/2014/main" id="{5F66906D-4059-A542-B371-1B34BE501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5566" y="2986306"/>
            <a:ext cx="961980" cy="72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4604D8-F5C4-084A-85B0-B6B117133A7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903" y="2662081"/>
            <a:ext cx="1483246" cy="2097602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301DD186-6503-D840-8208-E278817990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69628" y="197951"/>
            <a:ext cx="27305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2B0F66-3EE0-6D4F-9CCE-66F47748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General Information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338092-8A47-2E43-8194-FBA8F4BBB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Held as an intensive 4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course</a:t>
            </a:r>
            <a:endParaRPr lang="nb-N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Hybrid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(Trondheim and on-line)</a:t>
            </a:r>
          </a:p>
          <a:p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Free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charge</a:t>
            </a:r>
          </a:p>
          <a:p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suitable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MSc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PhD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students</a:t>
            </a:r>
          </a:p>
          <a:p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Held as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partial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fulfilment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courses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TMT4306 and TMT4326 at NTNU</a:t>
            </a:r>
          </a:p>
          <a:p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Joint arrangement NTNU-SFI Metal Production-EIT RM </a:t>
            </a:r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SisAl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Slag Value and FME </a:t>
            </a:r>
            <a:r>
              <a:rPr lang="nb-NO" sz="2000">
                <a:latin typeface="Calibri" panose="020F0502020204030204" pitchFamily="34" charset="0"/>
                <a:cs typeface="Calibri" panose="020F0502020204030204" pitchFamily="34" charset="0"/>
              </a:rPr>
              <a:t>Susoltech</a:t>
            </a:r>
            <a:endParaRPr lang="nb-N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Lecturers</a:t>
            </a:r>
            <a:r>
              <a:rPr lang="nb-NO" sz="2000" dirty="0">
                <a:latin typeface="Calibri" panose="020F0502020204030204" pitchFamily="34" charset="0"/>
                <a:cs typeface="Calibri" panose="020F0502020204030204" pitchFamily="34" charset="0"/>
              </a:rPr>
              <a:t> from NTNU, SINTEF and Industry</a:t>
            </a:r>
          </a:p>
          <a:p>
            <a:endParaRPr lang="nb-N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9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74B9-6AED-6440-997F-9DB0989E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1017844"/>
          </a:xfrm>
        </p:spPr>
        <p:txBody>
          <a:bodyPr/>
          <a:lstStyle/>
          <a:p>
            <a: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  <a:t>Program Day 1+ 2 </a:t>
            </a:r>
            <a:b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O" sz="2400" i="1" dirty="0">
                <a:latin typeface="Calibri" panose="020F0502020204030204" pitchFamily="34" charset="0"/>
                <a:cs typeface="Calibri" panose="020F0502020204030204" pitchFamily="34" charset="0"/>
              </a:rPr>
              <a:t>Aspects of Si Production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380915-A2A7-E949-8BC4-18B55C208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31" y="1752372"/>
            <a:ext cx="8743390" cy="207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74B9-6AED-6440-997F-9DB0989E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1017844"/>
          </a:xfrm>
        </p:spPr>
        <p:txBody>
          <a:bodyPr/>
          <a:lstStyle/>
          <a:p>
            <a: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  <a:t>Program Day 3+ 4 </a:t>
            </a:r>
            <a:b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O" sz="2400" i="1" dirty="0">
                <a:latin typeface="Calibri" panose="020F0502020204030204" pitchFamily="34" charset="0"/>
                <a:cs typeface="Calibri" panose="020F0502020204030204" pitchFamily="34" charset="0"/>
              </a:rPr>
              <a:t>Aspects of Si Refining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A54473-9FB0-4547-8D86-6EE7A8AA2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3" y="1898383"/>
            <a:ext cx="8698073" cy="182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8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F49B1-0F81-1445-9436-EE6F016C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latin typeface="Calibri" panose="020F0502020204030204" pitchFamily="34" charset="0"/>
                <a:cs typeface="Calibri" panose="020F0502020204030204" pitchFamily="34" charset="0"/>
              </a:rPr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1B93E-FBD2-4149-A887-015C3F7E5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Register </a:t>
            </a:r>
            <a:r>
              <a:rPr lang="nb-NO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 link </a:t>
            </a:r>
            <a:r>
              <a:rPr lang="en-NO" sz="1800" b="1" dirty="0">
                <a:latin typeface="Calibri" panose="020F0502020204030204" pitchFamily="34" charset="0"/>
                <a:cs typeface="Calibri" panose="020F0502020204030204" pitchFamily="34" charset="0"/>
              </a:rPr>
              <a:t>by 1st October at the </a:t>
            </a:r>
            <a:r>
              <a:rPr lang="en-NO" sz="1800" b="1">
                <a:latin typeface="Calibri" panose="020F0502020204030204" pitchFamily="34" charset="0"/>
                <a:cs typeface="Calibri" panose="020F0502020204030204" pitchFamily="34" charset="0"/>
              </a:rPr>
              <a:t>latest!</a:t>
            </a:r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https://forms.office.com/r/mUtNNmjQLi</a:t>
            </a: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nb-NO" sz="1800" dirty="0">
              <a:solidFill>
                <a:srgbClr val="000000"/>
              </a:solidFill>
              <a:latin typeface="Segoe UI Semibold" panose="020B0702040204020203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1800" dirty="0">
                <a:latin typeface="Calibri" panose="020F0502020204030204" pitchFamily="34" charset="0"/>
                <a:cs typeface="Calibri" panose="020F0502020204030204" pitchFamily="34" charset="0"/>
              </a:rPr>
              <a:t>Questions:</a:t>
            </a:r>
            <a:endParaRPr lang="en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g</a:t>
            </a:r>
            <a:r>
              <a:rPr lang="en-NO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abriella.tranell@ntnu.no</a:t>
            </a:r>
            <a:r>
              <a:rPr lang="en-NO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merete.tangstad@ntnu.no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m</a:t>
            </a:r>
            <a:r>
              <a:rPr lang="en-NO" sz="18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aria.wallin@ntnu.no</a:t>
            </a:r>
            <a:endParaRPr lang="en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2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987AFDD5FF3E40B5B0F80DB0513D72" ma:contentTypeVersion="14" ma:contentTypeDescription="Create a new document." ma:contentTypeScope="" ma:versionID="34e57da3e1e28100780e7ab184f178e2">
  <xsd:schema xmlns:xsd="http://www.w3.org/2001/XMLSchema" xmlns:xs="http://www.w3.org/2001/XMLSchema" xmlns:p="http://schemas.microsoft.com/office/2006/metadata/properties" xmlns:ns3="d5afd637-792f-4562-b086-a338cb8fface" xmlns:ns4="a6b53397-e35f-4b85-83a4-17680ad3b988" targetNamespace="http://schemas.microsoft.com/office/2006/metadata/properties" ma:root="true" ma:fieldsID="590f0a44f6e664a38c8b44db6c7a6f10" ns3:_="" ns4:_="">
    <xsd:import namespace="d5afd637-792f-4562-b086-a338cb8fface"/>
    <xsd:import namespace="a6b53397-e35f-4b85-83a4-17680ad3b9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d637-792f-4562-b086-a338cb8ff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53397-e35f-4b85-83a4-17680ad3b98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88FD28-97CC-490F-9E8E-A9F14E9B4EC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6b53397-e35f-4b85-83a4-17680ad3b988"/>
    <ds:schemaRef ds:uri="http://purl.org/dc/terms/"/>
    <ds:schemaRef ds:uri="http://schemas.openxmlformats.org/package/2006/metadata/core-properties"/>
    <ds:schemaRef ds:uri="d5afd637-792f-4562-b086-a338cb8ffac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CF54DF-8F7A-446A-9B5B-1A1E038A53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9C02B6-9511-48F0-A364-2574C9ACD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fd637-792f-4562-b086-a338cb8fface"/>
    <ds:schemaRef ds:uri="a6b53397-e35f-4b85-83a4-17680ad3b9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Skjermfremvisning (16:9)</PresentationFormat>
  <Paragraphs>21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Segoe UI Semibold</vt:lpstr>
      <vt:lpstr>Office-tema</vt:lpstr>
      <vt:lpstr>Silicon Production and Refining  Short Course, 4-7 October 2021</vt:lpstr>
      <vt:lpstr>General Information</vt:lpstr>
      <vt:lpstr>Program Day 1+ 2  Aspects of Si Production</vt:lpstr>
      <vt:lpstr>Program Day 3+ 4  Aspects of Si Refining</vt:lpstr>
      <vt:lpstr>Registration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Maria Wallin</cp:lastModifiedBy>
  <cp:revision>119</cp:revision>
  <dcterms:created xsi:type="dcterms:W3CDTF">2013-06-10T16:56:09Z</dcterms:created>
  <dcterms:modified xsi:type="dcterms:W3CDTF">2021-09-13T09:15:07Z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0x010100C5987AFDD5FF3E40B5B0F80DB0513D72</vt:lpwstr>
  </property>
</Properties>
</file>